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20" r:id="rId1"/>
  </p:sldMasterIdLst>
  <p:notesMasterIdLst>
    <p:notesMasterId r:id="rId12"/>
  </p:notesMasterIdLst>
  <p:handoutMasterIdLst>
    <p:handoutMasterId r:id="rId13"/>
  </p:handoutMasterIdLst>
  <p:sldIdLst>
    <p:sldId id="473" r:id="rId2"/>
    <p:sldId id="256" r:id="rId3"/>
    <p:sldId id="451" r:id="rId4"/>
    <p:sldId id="474" r:id="rId5"/>
    <p:sldId id="475" r:id="rId6"/>
    <p:sldId id="476" r:id="rId7"/>
    <p:sldId id="477" r:id="rId8"/>
    <p:sldId id="478" r:id="rId9"/>
    <p:sldId id="479" r:id="rId10"/>
    <p:sldId id="48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  <a:srgbClr val="FF9900"/>
    <a:srgbClr val="8F48B6"/>
    <a:srgbClr val="5B9BD5"/>
    <a:srgbClr val="1F4E79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8C77BE1-C40A-44E4-A584-C0F80843FD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CDD7BF-A587-4085-9D49-A7FD03FEEB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84055-477D-463B-81A1-A621F01ADD02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C46938-DA38-4CE7-90AE-3C55B3D91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AC7AE5-A49D-41BE-A6CD-C939C6BA04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99AE7-BDCE-4226-9626-858C9DBF9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24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458BE-419B-4C99-9D6E-A8330DF5DF0B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942A2-66D6-4BA2-8D97-A1C8634962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96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1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59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6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53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8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53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83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45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9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1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E867-9C85-4953-9561-0435D507CC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DCB66-3256-464E-8528-E27629498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0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485" y="1809571"/>
            <a:ext cx="10689029" cy="2561249"/>
          </a:xfrm>
        </p:spPr>
        <p:txBody>
          <a:bodyPr anchor="ctr" anchorCtr="0">
            <a:noAutofit/>
          </a:bodyPr>
          <a:lstStyle/>
          <a:p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«Проверка законности, эффективности, обоснованности и целесообразности использования средств межбюджетных трансфертов, предоставленных из бюджета Забайкальского края бюджету городского округа «Город Чита» на приведение в нормативное состояние автомобильных дорог и искусственных дорожных сооружений (в части объекта «Капитальный ремонт улицы Горького от улицы Бабушкина до улицы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Новобульварная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в г. Чита»)»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2609712" cy="4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3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549892" y="634245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06695C-1CE6-5767-E4D2-15A1CCC8E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22" y="157942"/>
            <a:ext cx="8735736" cy="65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2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5782" y="1104896"/>
            <a:ext cx="10689029" cy="2561249"/>
          </a:xfrm>
        </p:spPr>
        <p:txBody>
          <a:bodyPr anchor="ctr" anchorCtr="0">
            <a:noAutofit/>
          </a:bodyPr>
          <a:lstStyle/>
          <a:p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Цель контрольного мероприятия: </a:t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Анализ и оценка результатов использования средств бюджет края, выделенных на объект «Капитальный ремонт улицы Горького от улицы Бабушкина до улицы </a:t>
            </a:r>
            <a:r>
              <a:rPr lang="ru-RU" sz="4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Новобульварная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в г. Чита».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2609712" cy="4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92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549892" y="634245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769C6C-8AD9-7CEF-5D0B-91852EA1F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46" y="157942"/>
            <a:ext cx="8601512" cy="64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3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549892" y="634245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3338A-A35B-1B2A-2F94-A662D684F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43" y="157942"/>
            <a:ext cx="8659371" cy="649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549892" y="634245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0E674-4096-9E6C-C1F1-244E98220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0" y="157941"/>
            <a:ext cx="8692927" cy="65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105275" y="617467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5C118F-EB15-B55F-1DDD-90EDD991E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08210"/>
            <a:ext cx="4831185" cy="6441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82DDFB-0668-0EF4-0B4B-3BDABF7E9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60" y="208210"/>
            <a:ext cx="4831185" cy="64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16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549892" y="634245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113AD4-EC49-AEBF-CFEB-0396A6E70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88" y="75501"/>
            <a:ext cx="8903516" cy="6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549892" y="634245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E1ABF3-8B97-D96A-7338-0FA6558EB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55" y="83890"/>
            <a:ext cx="8911905" cy="66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0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F1E5CE-51E2-4F5B-894A-B9D06AFF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0" y="157942"/>
            <a:ext cx="1801555" cy="314267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9B444DA-1F1F-E9E3-9AF2-1089BD4096C5}"/>
              </a:ext>
            </a:extLst>
          </p:cNvPr>
          <p:cNvSpPr txBox="1">
            <a:spLocks/>
          </p:cNvSpPr>
          <p:nvPr/>
        </p:nvSpPr>
        <p:spPr>
          <a:xfrm>
            <a:off x="549892" y="634245"/>
            <a:ext cx="2453368" cy="431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600"/>
              </a:spcBef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Дефекты: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C8C9C-F8B9-D411-98EF-0BCBD493F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66" y="67112"/>
            <a:ext cx="8886738" cy="66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7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16255</TotalTime>
  <Words>109</Words>
  <Application>Microsoft Office PowerPoint</Application>
  <PresentationFormat>Широкоэкранный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«Проверка законности, эффективности, обоснованности и целесообразности использования средств межбюджетных трансфертов, предоставленных из бюджета Забайкальского края бюджету городского округа «Город Чита» на приведение в нормативное состояние автомобильных дорог и искусственных дорожных сооружений (в части объекта «Капитальный ремонт улицы Горького от улицы Бабушкина до улицы Новобульварная в г. Чита»)»</vt:lpstr>
      <vt:lpstr> Цель контрольного мероприятия:   Анализ и оценка результатов использования средств бюджет края, выделенных на объект «Капитальный ремонт улицы Горького от улицы Бабушкина до улицы Новобульварная в г. Чита».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Владимирович Белоус</dc:creator>
  <cp:lastModifiedBy>Дмитрий Владимирович Белоус</cp:lastModifiedBy>
  <cp:revision>511</cp:revision>
  <dcterms:created xsi:type="dcterms:W3CDTF">2020-03-03T08:58:35Z</dcterms:created>
  <dcterms:modified xsi:type="dcterms:W3CDTF">2023-07-07T00:02:29Z</dcterms:modified>
</cp:coreProperties>
</file>