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1" r:id="rId2"/>
    <p:sldId id="362" r:id="rId3"/>
    <p:sldId id="363" r:id="rId4"/>
    <p:sldId id="364" r:id="rId5"/>
    <p:sldId id="356" r:id="rId6"/>
  </p:sldIdLst>
  <p:sldSz cx="12192000" cy="6858000"/>
  <p:notesSz cx="6858000" cy="9979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B66D"/>
    <a:srgbClr val="26CE52"/>
    <a:srgbClr val="35BF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13B6A-BB82-55D8-CBF2-194CD3C95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DA440A-4609-65B1-DB26-48AF3DEB2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83E467-2B0C-8CB2-19F4-6AB28F114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30A42-60CE-42AF-BB1C-67DE6710A39F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118D2D-7886-9A86-BD50-3399361EC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3183C7-18F7-3030-43F6-FB92A9EDF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AA32-29D4-4DBD-BDFA-B99233A96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050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00D3F-8EF3-8061-1840-DD3905D06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E64206-2C1D-186D-8076-56E0F37DE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447F2D-F0FB-4EB1-DB22-0109DEE4A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30A42-60CE-42AF-BB1C-67DE6710A39F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D67C9D-16E3-805F-437A-D11E7D14C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601149-D1CA-FB72-B85C-EFAECFDBA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AA32-29D4-4DBD-BDFA-B99233A96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15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BFCC7B4-A143-A825-3B3A-C28A7D5FA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FD18A2-FC15-4EFA-D017-E99D6ECB5A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89E4A1-EE7C-42AF-4646-60E6C3A8D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30A42-60CE-42AF-BB1C-67DE6710A39F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003E0F-802F-7E96-8137-52769291E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EFFEBB-20CD-495D-A3C3-3DCF45C9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AA32-29D4-4DBD-BDFA-B99233A96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633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38ADB1-D032-F8F0-1FEF-C5405FDA4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C8F090-6FC7-A87C-97A5-A83BEF2E2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DA8C62-E6C6-3A98-A5CE-7CC91CB91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30A42-60CE-42AF-BB1C-67DE6710A39F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CF6DC1-8B84-2C62-ACEE-28D2ACB8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7B537A-1040-1566-A66D-4DEBFE496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AA32-29D4-4DBD-BDFA-B99233A96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5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3B542-70F1-6517-D180-8565618FF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E400AC-7146-B3A8-4EE1-D0E001513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C5992D-2632-8D42-6442-BB62A7E19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30A42-60CE-42AF-BB1C-67DE6710A39F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3FB19A-8691-71B2-7F08-F4230C742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0786C6-404D-0260-205F-BF9B8035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AA32-29D4-4DBD-BDFA-B99233A96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316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C691A8-6AD7-CB0D-8BC6-69EEB0FC4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C1952C-8FD2-AB18-92CA-8566D424F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AEF562-D4F0-1E05-2C37-2CCA5FE9E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FD5754-41D2-6A6A-BF4D-B2B26DC0D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30A42-60CE-42AF-BB1C-67DE6710A39F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D96B85-BAD8-DD5F-28F1-293BE5EB7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66FAC6-3302-A2D7-D401-D24CD8DA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AA32-29D4-4DBD-BDFA-B99233A96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152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58A8BB-1D78-7A52-D4C0-24949EDB8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E3C7CF-89D5-46B5-7D74-AF033DF3D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DC50A8-F100-C91A-C0D4-D3FABDB17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44478A-F9A5-35E4-59EA-BF612EA516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ED5BF03-6BA0-7F2A-F349-A82BF92F18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5F77857-1DA4-1F53-F843-C1326440B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30A42-60CE-42AF-BB1C-67DE6710A39F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6381C2C-15BD-E566-955F-65DB872AB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BC6E6FD-66DA-4E28-C1CE-2A3599649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AA32-29D4-4DBD-BDFA-B99233A96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027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CC7D8-0E2E-330B-6FBA-8CF86A811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37178F-AC20-5422-BA3B-547121492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30A42-60CE-42AF-BB1C-67DE6710A39F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657C018-67E1-E414-B695-F559F9767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813CCA-56AC-D320-F869-C7A8CAAB4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AA32-29D4-4DBD-BDFA-B99233A96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048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9FAE90A-DFD0-C15A-D53D-B651C825A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30A42-60CE-42AF-BB1C-67DE6710A39F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F2114F3-80DA-2B4C-117F-20B93B656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62D7DC-5FED-9509-5AF6-B5110E9D7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AA32-29D4-4DBD-BDFA-B99233A96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799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F95FC2-B3E0-C536-98F7-D4E6DB5BE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229131-215A-99B4-0E28-43EA81947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D01158-455D-C01B-4FE6-BA35449EC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C444B7-0F70-4E3C-024D-02460D67B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30A42-60CE-42AF-BB1C-67DE6710A39F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C5D98E-8F14-6E1E-6385-7451CB6D6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7D5AB8-4D42-261D-605B-9A51B0046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AA32-29D4-4DBD-BDFA-B99233A96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843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2E6D4-F29C-E9CF-74FF-F6DA2A30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92D5BC-F492-3F64-3895-DA9D955628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741F4-02C0-C778-A65C-523F3B72E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85BA64-AEDF-E476-22BC-C23406A17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30A42-60CE-42AF-BB1C-67DE6710A39F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1BAF82-325A-E16E-732D-A95AE9990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76F11C-DD1B-EC41-68D0-C81C00152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AA32-29D4-4DBD-BDFA-B99233A96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F0F98E-EE3F-3052-8391-DE50E6436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67272E-38E3-B2D6-C58A-2013AF9F2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73E2C4-0895-CDDE-1269-D55A97051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30A42-60CE-42AF-BB1C-67DE6710A39F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741854-C263-D23F-64B5-48CE8CA37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129141-3C6A-5BA9-272E-535876981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1AA32-29D4-4DBD-BDFA-B99233A96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20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64982D-61A6-3526-B0F1-01871E42B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92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B9688B-B559-42BD-4225-667447B1A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94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715E76-6C5F-8AC4-3F8D-D85279F70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31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183C17-B0AE-1B88-6353-D1DDD1E94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74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5F0E5-3DFF-FB43-E711-1822690E9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837" y="193080"/>
            <a:ext cx="10515600" cy="814747"/>
          </a:xfrm>
        </p:spPr>
        <p:txBody>
          <a:bodyPr>
            <a:no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Меры по предупреждению возникновения свалок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A38B6B-961E-0905-239A-1EABC8B9A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856" y="1433021"/>
            <a:ext cx="4951562" cy="37136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415B7E-DCFC-A50D-8C55-27ED06928849}"/>
              </a:ext>
            </a:extLst>
          </p:cNvPr>
          <p:cNvSpPr txBox="1"/>
          <p:nvPr/>
        </p:nvSpPr>
        <p:spPr>
          <a:xfrm>
            <a:off x="474806" y="1053607"/>
            <a:ext cx="5698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г. Чита, в районе пересечения улиц Пугачева- пер. 2-ой Сенной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4FACFC-DEA6-8347-C926-7FA12E0E3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3" r="18360" b="75639"/>
          <a:stretch/>
        </p:blipFill>
        <p:spPr>
          <a:xfrm>
            <a:off x="7835848" y="941612"/>
            <a:ext cx="3965249" cy="38708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7DF4D8-5125-AB4A-F40E-335343644F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3" y="193080"/>
            <a:ext cx="596151" cy="5961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604F63-DA98-E342-F5C9-00F400056F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59"/>
          <a:stretch/>
        </p:blipFill>
        <p:spPr>
          <a:xfrm>
            <a:off x="210673" y="1437941"/>
            <a:ext cx="3404558" cy="37038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D6D1A1-454C-8C77-4408-5E48601DD0FE}"/>
              </a:ext>
            </a:extLst>
          </p:cNvPr>
          <p:cNvSpPr txBox="1"/>
          <p:nvPr/>
        </p:nvSpPr>
        <p:spPr>
          <a:xfrm>
            <a:off x="210673" y="5187552"/>
            <a:ext cx="1149054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Примеры административных правонарушений, установленных в других регионах:</a:t>
            </a:r>
          </a:p>
          <a:p>
            <a:r>
              <a:rPr lang="ru-RU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Нарушение порядка накопления твердых коммунальных отходов;</a:t>
            </a:r>
          </a:p>
          <a:p>
            <a:r>
              <a:rPr lang="ru-RU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Нарушение порядка ведения Сводного кадастра отходов производства и потребления города;</a:t>
            </a:r>
          </a:p>
          <a:p>
            <a:r>
              <a:rPr lang="ru-RU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Несоблюдение установленных в заключении органа исполнительной власти, осуществляющего государственное управление в области охраны окружающей среды, требований и условий;</a:t>
            </a:r>
          </a:p>
          <a:p>
            <a:r>
              <a:rPr lang="ru-RU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Непредставление экологической информации (сведений);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Нарушение экологических требований по обустройству мест временного хранения отходов;</a:t>
            </a:r>
          </a:p>
          <a:p>
            <a:r>
              <a:rPr lang="ru-RU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Несвоевременная уборка и вывоз промышленных и бытовых отходов в населенных пунктах.</a:t>
            </a: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B2ECB9-B756-3EA3-AAB0-0396DA963F5E}"/>
              </a:ext>
            </a:extLst>
          </p:cNvPr>
          <p:cNvSpPr txBox="1"/>
          <p:nvPr/>
        </p:nvSpPr>
        <p:spPr>
          <a:xfrm>
            <a:off x="8075219" y="3915519"/>
            <a:ext cx="34865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i="0" u="none" strike="noStrike" baseline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Статья 8.2. КОАП Несоблюдение требований в области охраны окружающей среды при обращении с отходами производства и потребления</a:t>
            </a:r>
          </a:p>
        </p:txBody>
      </p:sp>
    </p:spTree>
    <p:extLst>
      <p:ext uri="{BB962C8B-B14F-4D97-AF65-F5344CB8AC3E}">
        <p14:creationId xmlns:p14="http://schemas.microsoft.com/office/powerpoint/2010/main" val="5703592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9737</TotalTime>
  <Words>112</Words>
  <Application>Microsoft Office PowerPoint</Application>
  <PresentationFormat>Широкоэкранный</PresentationFormat>
  <Paragraphs>10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Меры по предупреждению возникновения свалок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Викторовна Шемякина</dc:creator>
  <cp:lastModifiedBy>admin</cp:lastModifiedBy>
  <cp:revision>247</cp:revision>
  <cp:lastPrinted>2022-11-24T08:53:10Z</cp:lastPrinted>
  <dcterms:created xsi:type="dcterms:W3CDTF">2022-11-12T00:00:45Z</dcterms:created>
  <dcterms:modified xsi:type="dcterms:W3CDTF">2022-12-02T07:17:07Z</dcterms:modified>
</cp:coreProperties>
</file>